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讲述了西汉时期匡衡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凿壁借光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的励志故事。尽管家境贫寒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匡衡通过借光读书、无偿为富人工作换取书籍的方式坚持学习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最终成为著名学者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06" y="866196"/>
            <a:ext cx="10662847" cy="1266660"/>
          </a:xfrm>
          <a:prstGeom prst="rect">
            <a:avLst/>
          </a:prstGeom>
        </p:spPr>
      </p:pic>
      <p:pic>
        <p:nvPicPr>
          <p:cNvPr id="4" name="语篇导航-DA.eps" descr="id:21474891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7749" y="2481653"/>
            <a:ext cx="1525718" cy="37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72995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Western Han, there was a man named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poor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liked reading books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needed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daytime, so he had to read book during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family was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 to buy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night, he found his neighbor had candles, but the light couldn’t go into 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hole in the wall so that he could read books with the light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96952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考查动词过去分词。句意：他出生于一个贫穷的家庭。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born in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出生于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29000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考查动词不定式。句意：他白天需要工作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 to do sth.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861048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考查固定搭配。句意：但他的家庭太穷买不起蜡烛。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too...to...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而不能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357553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考查冠词。句意：他在墙上挖了一个小洞以至于他能借助光读书。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hole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是单数可数名词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需用不定冠词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31510" y="1161707"/>
            <a:ext cx="712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born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455246" y="1526427"/>
            <a:ext cx="1032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to work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871070" y="1926537"/>
            <a:ext cx="5902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 too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783060" y="2235193"/>
            <a:ext cx="377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 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707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3957"/>
            <a:ext cx="11485848" cy="2308324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that day on, he didn’t stop reading books until his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 went out every night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soon finished reading all his books and there were no more books for him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went to a rich man’s house and worked for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the rich man to lend more books to him instead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payment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 man asked, “Why don’t you want the 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“Because I only want to borrow your books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rich man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the books one by one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989401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考查名词所有格。句意：从那天起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他每晚读书直到邻居的灯熄灭。表示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邻居的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需用所有格形式。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853497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考查连词。句意：然而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他很快读完了所有的书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没有更多的书读了。此处需要表示转折的连词。</a:t>
            </a:r>
            <a:endParaRPr lang="zh-CN" altLang="zh-CN" sz="20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4365104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考查代词宾格。句意：因此他去为一个富人工作。介词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后需接代词宾格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4839727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考查固定搭配。句意：匡衡让富人借给他更多的书而不用付薪酬。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15286" y="687745"/>
            <a:ext cx="13467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neighbor’s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414686" y="1097628"/>
            <a:ext cx="1167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However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798245" y="1474675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him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718942" y="1831928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655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became a famous scholar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many great </a:t>
            </a: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考查副词。句意：最终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他成为了一名取得伟大成就的著名学者。修饰整个句子需用副词形式。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考查名词。句意同上。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后接可数名词复数形式。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18742" y="836896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Finally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98662" y="1405041"/>
            <a:ext cx="1944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achievements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56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06697"/>
            <a:ext cx="11485848" cy="45985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中考语法填空中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逻辑连词是一个高频的考点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在做题时可以抓住以下几点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以本文第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题为例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分析上下文逻辑关系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前文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匡衡每晚借光读书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坚持学习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后文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很快读完所有书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无书可读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前后语义转折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坚持学习</a:t>
            </a:r>
            <a:r>
              <a:rPr lang="en-US" altLang="zh-CN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但书读完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需填转折连词。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排除法锁定答案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表转折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表结果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不符。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Meanwhile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表并列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不符。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表替代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</a:t>
            </a:r>
            <a:r>
              <a:rPr lang="zh-CN" altLang="zh-CN" sz="2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62558" y="1206697"/>
            <a:ext cx="11584144" cy="4598567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52" y="1115691"/>
            <a:ext cx="864096" cy="33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16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062681"/>
            <a:ext cx="11485848" cy="45985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验证用法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可位于句首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后用逗号隔开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符合题目结构。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技巧总结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抓关键词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注意前文动词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与后文结果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的矛盾。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熟记连词功能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转折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however/but/yet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因果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so/therefore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并列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and/meanwhile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标点提示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句首大写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逗号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优先考虑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However/Therefore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等副词性连词。</a:t>
            </a:r>
            <a:endParaRPr lang="zh-CN" altLang="en-US" sz="2200" dirty="0"/>
          </a:p>
        </p:txBody>
      </p:sp>
      <p:sp>
        <p:nvSpPr>
          <p:cNvPr id="3" name="矩形 2"/>
          <p:cNvSpPr/>
          <p:nvPr/>
        </p:nvSpPr>
        <p:spPr bwMode="auto">
          <a:xfrm>
            <a:off x="360854" y="1062681"/>
            <a:ext cx="11062944" cy="4598567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01" y="879721"/>
            <a:ext cx="792088" cy="31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7036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474</Words>
  <Application>Microsoft Office PowerPoint</Application>
  <PresentationFormat>自定义</PresentationFormat>
  <Paragraphs>44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2025-09-17T19:48:50Z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